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43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44662C-33B2-49FD-A9E6-BCF97F50A343}" type="datetimeFigureOut">
              <a:rPr lang="es-ES"/>
              <a:t>26/10/2015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4EAA72-4D4D-4567-A1C6-9A6B8BA8373F}" type="slidenum">
              <a:rPr lang="es-ES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8037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4EAA72-4D4D-4567-A1C6-9A6B8BA8373F}" type="slidenum">
              <a:rPr lang="es-ES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9951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13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ctrTitle"/>
          </p:nvPr>
        </p:nvSpPr>
        <p:spPr>
          <a:xfrm>
            <a:off x="304800" y="2065032"/>
            <a:ext cx="1800000" cy="536575"/>
          </a:xfrm>
        </p:spPr>
        <p:txBody>
          <a:bodyPr>
            <a:normAutofit/>
          </a:bodyPr>
          <a:lstStyle/>
          <a:p>
            <a:r>
              <a:rPr lang="es-ES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zéro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2" name="Title 1"/>
          <p:cNvSpPr txBox="1">
            <a:spLocks/>
          </p:cNvSpPr>
          <p:nvPr/>
        </p:nvSpPr>
        <p:spPr bwMode="auto">
          <a:xfrm>
            <a:off x="6307138" y="6664325"/>
            <a:ext cx="2887662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latin typeface="Comic Sans MS" pitchFamily="66" charset="0"/>
              </a:rPr>
              <a:t>(Images © www.clipart.com or www.clker.com 2015)</a:t>
            </a:r>
          </a:p>
        </p:txBody>
      </p:sp>
      <p:sp>
        <p:nvSpPr>
          <p:cNvPr id="33" name="Title 1"/>
          <p:cNvSpPr txBox="1">
            <a:spLocks/>
          </p:cNvSpPr>
          <p:nvPr/>
        </p:nvSpPr>
        <p:spPr bwMode="auto">
          <a:xfrm>
            <a:off x="2895600" y="6629400"/>
            <a:ext cx="3240088" cy="28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1200">
                <a:latin typeface="Comic Sans MS" pitchFamily="66" charset="0"/>
              </a:rPr>
              <a:t>© www.SaveTeachersSundays.com 2015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2467200" y="20682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un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4677000" y="20682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deux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6886800" y="20682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trois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7" name="Title 1"/>
          <p:cNvSpPr txBox="1">
            <a:spLocks/>
          </p:cNvSpPr>
          <p:nvPr/>
        </p:nvSpPr>
        <p:spPr>
          <a:xfrm>
            <a:off x="304800" y="404623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quatre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>
          <a:xfrm>
            <a:off x="2467200" y="40494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cinq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itle 1"/>
          <p:cNvSpPr txBox="1">
            <a:spLocks/>
          </p:cNvSpPr>
          <p:nvPr/>
        </p:nvSpPr>
        <p:spPr>
          <a:xfrm>
            <a:off x="4677000" y="40494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six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0" name="Title 1"/>
          <p:cNvSpPr txBox="1">
            <a:spLocks/>
          </p:cNvSpPr>
          <p:nvPr/>
        </p:nvSpPr>
        <p:spPr>
          <a:xfrm>
            <a:off x="6886800" y="40494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sept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371600" y="6027432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huit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3534000" y="60306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 err="1">
                <a:solidFill>
                  <a:srgbClr val="0000CC"/>
                </a:solidFill>
                <a:latin typeface="Comic Sans MS" panose="030F0702030302020204" pitchFamily="66" charset="0"/>
              </a:rPr>
              <a:t>neuf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5743800" y="6030607"/>
            <a:ext cx="18000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rgbClr val="0000CC"/>
                </a:solidFill>
                <a:latin typeface="Comic Sans MS" panose="030F0702030302020204" pitchFamily="66" charset="0"/>
              </a:rPr>
              <a:t>dix</a:t>
            </a:r>
            <a:endParaRPr lang="en-GB" sz="2400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sp>
        <p:nvSpPr>
          <p:cNvPr id="44" name="Title 1"/>
          <p:cNvSpPr txBox="1">
            <a:spLocks/>
          </p:cNvSpPr>
          <p:nvPr/>
        </p:nvSpPr>
        <p:spPr>
          <a:xfrm>
            <a:off x="304800" y="76200"/>
            <a:ext cx="8610600" cy="536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err="1">
                <a:latin typeface="Comic Sans MS" panose="030F0702030302020204" pitchFamily="66" charset="0"/>
              </a:rPr>
              <a:t>Numbers</a:t>
            </a:r>
            <a:r>
              <a:rPr lang="es-ES" sz="2400" b="1" dirty="0">
                <a:latin typeface="Comic Sans MS" panose="030F0702030302020204" pitchFamily="66" charset="0"/>
              </a:rPr>
              <a:t> </a:t>
            </a:r>
            <a:r>
              <a:rPr lang="es-ES" sz="2400" b="1" dirty="0" smtClean="0">
                <a:latin typeface="Comic Sans MS" panose="030F0702030302020204" pitchFamily="66" charset="0"/>
              </a:rPr>
              <a:t>0 </a:t>
            </a:r>
            <a:r>
              <a:rPr lang="es-ES" sz="2400" b="1" dirty="0">
                <a:latin typeface="Comic Sans MS" panose="030F0702030302020204" pitchFamily="66" charset="0"/>
              </a:rPr>
              <a:t>to 10 </a:t>
            </a:r>
            <a:r>
              <a:rPr lang="es-ES" sz="2400" b="1" dirty="0" smtClean="0">
                <a:latin typeface="Comic Sans MS" panose="030F0702030302020204" pitchFamily="66" charset="0"/>
              </a:rPr>
              <a:t>- </a:t>
            </a:r>
            <a:r>
              <a:rPr lang="fr-FR" sz="2400" b="1" dirty="0">
                <a:solidFill>
                  <a:srgbClr val="0000CC"/>
                </a:solidFill>
                <a:latin typeface="Comic Sans MS" panose="030F0702030302020204" pitchFamily="66" charset="0"/>
              </a:rPr>
              <a:t>Chiffres de 1 à 10</a:t>
            </a:r>
            <a:endParaRPr lang="es-ES" sz="2400" b="1" dirty="0">
              <a:solidFill>
                <a:srgbClr val="0000CC"/>
              </a:solidFill>
              <a:latin typeface="Comic Sans MS" panose="030F0702030302020204" pitchFamily="66" charset="0"/>
            </a:endParaRPr>
          </a:p>
        </p:txBody>
      </p:sp>
      <p:pic>
        <p:nvPicPr>
          <p:cNvPr id="45" name="Picture 2" descr="D:\Website\Resources for STS\French and Spanish\French and Spanish games\Introductory words\Numbers 1 to 10\eigh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6092" y="4925615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3" descr="D:\Website\Resources for STS\French and Spanish\French and Spanish games\Introductory words\Numbers 1 to 10\five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2841826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4" descr="D:\Website\Resources for STS\French and Spanish\French and Spanish games\Introductory words\Numbers 1 to 10\four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292" y="2833381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5" descr="D:\Website\Resources for STS\French and Spanish\French and Spanish games\Introductory words\Numbers 1 to 10\nine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9690" y="4928790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6" descr="D:\Website\Resources for STS\French and Spanish\French and Spanish games\Introductory words\Numbers 1 to 10\one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917878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7" descr="D:\Website\Resources for STS\French and Spanish\French and Spanish games\Introductory words\Numbers 1 to 10\seven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069" y="2912340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8" descr="D:\Website\Resources for STS\French and Spanish\French and Spanish games\Introductory words\Numbers 1 to 10\six.jp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2947590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" name="Picture 9" descr="D:\Website\Resources for STS\French and Spanish\French and Spanish games\Introductory words\Numbers 1 to 10\ten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1862" y="5153384"/>
            <a:ext cx="1220626" cy="877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3" name="Picture 10" descr="D:\Website\Resources for STS\French and Spanish\French and Spanish games\Introductory words\Numbers 1 to 10\three.jp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0900" y="917879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" name="Picture 11" descr="D:\Website\Resources for STS\French and Spanish\French and Spanish games\Introductory words\Numbers 1 to 10\two.jp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1100" y="917880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2" descr="D:\Website\Resources for STS\French and Spanish\French and Spanish games\Introductory words\Numbers 1 to 10\zero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260" y="914400"/>
            <a:ext cx="1171800" cy="1101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0418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33</Words>
  <Application>Microsoft Office PowerPoint</Application>
  <PresentationFormat>On-screen Show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Comic Sans MS</vt:lpstr>
      <vt:lpstr>Office Theme</vt:lpstr>
      <vt:lpstr>zéro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Word</dc:title>
  <dc:creator>SaveTeachersSundays</dc:creator>
  <cp:lastModifiedBy>Stefan</cp:lastModifiedBy>
  <cp:revision>14</cp:revision>
  <dcterms:created xsi:type="dcterms:W3CDTF">2006-08-16T00:00:00Z</dcterms:created>
  <dcterms:modified xsi:type="dcterms:W3CDTF">2015-10-26T09:03:29Z</dcterms:modified>
</cp:coreProperties>
</file>