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4662C-33B2-49FD-A9E6-BCF97F50A343}" type="datetimeFigureOut">
              <a:rPr lang="es-ES"/>
              <a:t>26/10/2015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AA72-4D4D-4567-A1C6-9A6B8BA8373F}" type="slidenum">
              <a:rPr lang="es-ES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03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EAA72-4D4D-4567-A1C6-9A6B8BA8373F}" type="slidenum">
              <a:rPr lang="es-ES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95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>
            <a:spLocks noGrp="1"/>
          </p:cNvSpPr>
          <p:nvPr>
            <p:ph type="ctrTitle"/>
          </p:nvPr>
        </p:nvSpPr>
        <p:spPr>
          <a:xfrm>
            <a:off x="304800" y="2065032"/>
            <a:ext cx="1800000" cy="536575"/>
          </a:xfrm>
        </p:spPr>
        <p:txBody>
          <a:bodyPr>
            <a:normAutofit/>
          </a:bodyPr>
          <a:lstStyle/>
          <a:p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zéro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467200" y="20682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un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677000" y="20682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deux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6886800" y="20682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trois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304800" y="404623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quatre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467200" y="40494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cinq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677000" y="40494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six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6886800" y="40494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sept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371600" y="602743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huit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534000" y="60306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neuf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5743800" y="60306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dix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>
                <a:latin typeface="Comic Sans MS" panose="030F0702030302020204" pitchFamily="66" charset="0"/>
              </a:rPr>
              <a:t>Numbers</a:t>
            </a:r>
            <a:r>
              <a:rPr lang="es-ES" sz="2400" b="1" dirty="0">
                <a:latin typeface="Comic Sans MS" panose="030F0702030302020204" pitchFamily="66" charset="0"/>
              </a:rPr>
              <a:t> </a:t>
            </a:r>
            <a:r>
              <a:rPr lang="es-ES" sz="2400" b="1" dirty="0" smtClean="0">
                <a:latin typeface="Comic Sans MS" panose="030F0702030302020204" pitchFamily="66" charset="0"/>
              </a:rPr>
              <a:t>0 </a:t>
            </a:r>
            <a:r>
              <a:rPr lang="es-ES" sz="2400" b="1" dirty="0">
                <a:latin typeface="Comic Sans MS" panose="030F0702030302020204" pitchFamily="66" charset="0"/>
              </a:rPr>
              <a:t>to 10 </a:t>
            </a:r>
            <a:r>
              <a:rPr lang="es-ES" sz="2400" b="1" dirty="0" smtClean="0">
                <a:latin typeface="Comic Sans MS" panose="030F0702030302020204" pitchFamily="66" charset="0"/>
              </a:rPr>
              <a:t>- </a:t>
            </a:r>
            <a:r>
              <a:rPr lang="fr-FR" sz="2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Chiffres de 1 à 10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45" name="Picture 2" descr="D:\Website\Resources for STS\French and Spanish\French and Spanish games\Introductory words\Numbers 1 to 10\eigh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092" y="4925615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D:\Website\Resources for STS\French and Spanish\French and Spanish games\Introductory words\Numbers 1 to 10\fiv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841826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D:\Website\Resources for STS\French and Spanish\French and Spanish games\Introductory words\Numbers 1 to 10\fou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2" y="2833381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5" descr="D:\Website\Resources for STS\French and Spanish\French and Spanish games\Introductory words\Numbers 1 to 10\nin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690" y="492879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D:\Website\Resources for STS\French and Spanish\French and Spanish games\Introductory words\Numbers 1 to 10\on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917878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7" descr="D:\Website\Resources for STS\French and Spanish\French and Spanish games\Introductory words\Numbers 1 to 10\seve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069" y="291234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8" descr="D:\Website\Resources for STS\French and Spanish\French and Spanish games\Introductory words\Numbers 1 to 10\six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294759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9" descr="D:\Website\Resources for STS\French and Spanish\French and Spanish games\Introductory words\Numbers 1 to 10\te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862" y="5153384"/>
            <a:ext cx="1220626" cy="87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0" descr="D:\Website\Resources for STS\French and Spanish\French and Spanish games\Introductory words\Numbers 1 to 10\three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917879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1" descr="D:\Website\Resources for STS\French and Spanish\French and Spanish games\Introductory words\Numbers 1 to 10\tw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91788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2" descr="D:\Website\Resources for STS\French and Spanish\French and Spanish games\Introductory words\Numbers 1 to 10\zer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60" y="91440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zéro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14</cp:revision>
  <dcterms:created xsi:type="dcterms:W3CDTF">2006-08-16T00:00:00Z</dcterms:created>
  <dcterms:modified xsi:type="dcterms:W3CDTF">2015-10-26T09:03:29Z</dcterms:modified>
</cp:coreProperties>
</file>